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1" r:id="rId5"/>
    <p:sldId id="259" r:id="rId6"/>
    <p:sldId id="266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293620-16EE-4B59-A2B4-AA34C22FFCD5}" v="19" dt="2022-12-24T15:34:16.7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ish Pandey" userId="2241756c-a19b-4cbb-a179-bf6ad7c6d48a" providerId="ADAL" clId="{FBDE6616-27E7-48FB-9D92-D20977F1D200}"/>
    <pc:docChg chg="undo custSel addSld modSld sldOrd">
      <pc:chgData name="Manish Pandey" userId="2241756c-a19b-4cbb-a179-bf6ad7c6d48a" providerId="ADAL" clId="{FBDE6616-27E7-48FB-9D92-D20977F1D200}" dt="2022-11-14T10:55:43.846" v="1827" actId="1076"/>
      <pc:docMkLst>
        <pc:docMk/>
      </pc:docMkLst>
      <pc:sldChg chg="modSp new mod">
        <pc:chgData name="Manish Pandey" userId="2241756c-a19b-4cbb-a179-bf6ad7c6d48a" providerId="ADAL" clId="{FBDE6616-27E7-48FB-9D92-D20977F1D200}" dt="2022-11-14T10:33:48.332" v="594" actId="20577"/>
        <pc:sldMkLst>
          <pc:docMk/>
          <pc:sldMk cId="2630713158" sldId="256"/>
        </pc:sldMkLst>
        <pc:spChg chg="mod">
          <ac:chgData name="Manish Pandey" userId="2241756c-a19b-4cbb-a179-bf6ad7c6d48a" providerId="ADAL" clId="{FBDE6616-27E7-48FB-9D92-D20977F1D200}" dt="2022-11-14T10:24:15.557" v="17" actId="1076"/>
          <ac:spMkLst>
            <pc:docMk/>
            <pc:sldMk cId="2630713158" sldId="256"/>
            <ac:spMk id="2" creationId="{3A76DE58-16DF-310C-3343-26DC6E4336ED}"/>
          </ac:spMkLst>
        </pc:spChg>
        <pc:spChg chg="mod">
          <ac:chgData name="Manish Pandey" userId="2241756c-a19b-4cbb-a179-bf6ad7c6d48a" providerId="ADAL" clId="{FBDE6616-27E7-48FB-9D92-D20977F1D200}" dt="2022-11-14T10:33:48.332" v="594" actId="20577"/>
          <ac:spMkLst>
            <pc:docMk/>
            <pc:sldMk cId="2630713158" sldId="256"/>
            <ac:spMk id="3" creationId="{D2545341-B18C-8779-9A00-AB8698A94005}"/>
          </ac:spMkLst>
        </pc:spChg>
      </pc:sldChg>
      <pc:sldChg chg="addSp delSp modSp add mod">
        <pc:chgData name="Manish Pandey" userId="2241756c-a19b-4cbb-a179-bf6ad7c6d48a" providerId="ADAL" clId="{FBDE6616-27E7-48FB-9D92-D20977F1D200}" dt="2022-11-14T10:35:19.173" v="633" actId="14100"/>
        <pc:sldMkLst>
          <pc:docMk/>
          <pc:sldMk cId="3992349819" sldId="257"/>
        </pc:sldMkLst>
        <pc:spChg chg="mod">
          <ac:chgData name="Manish Pandey" userId="2241756c-a19b-4cbb-a179-bf6ad7c6d48a" providerId="ADAL" clId="{FBDE6616-27E7-48FB-9D92-D20977F1D200}" dt="2022-11-14T10:34:16.650" v="625" actId="20577"/>
          <ac:spMkLst>
            <pc:docMk/>
            <pc:sldMk cId="3992349819" sldId="257"/>
            <ac:spMk id="2" creationId="{3A76DE58-16DF-310C-3343-26DC6E4336ED}"/>
          </ac:spMkLst>
        </pc:spChg>
        <pc:spChg chg="del mod">
          <ac:chgData name="Manish Pandey" userId="2241756c-a19b-4cbb-a179-bf6ad7c6d48a" providerId="ADAL" clId="{FBDE6616-27E7-48FB-9D92-D20977F1D200}" dt="2022-11-14T10:35:12.043" v="631" actId="478"/>
          <ac:spMkLst>
            <pc:docMk/>
            <pc:sldMk cId="3992349819" sldId="257"/>
            <ac:spMk id="3" creationId="{D2545341-B18C-8779-9A00-AB8698A94005}"/>
          </ac:spMkLst>
        </pc:spChg>
        <pc:picChg chg="add mod">
          <ac:chgData name="Manish Pandey" userId="2241756c-a19b-4cbb-a179-bf6ad7c6d48a" providerId="ADAL" clId="{FBDE6616-27E7-48FB-9D92-D20977F1D200}" dt="2022-11-14T10:35:19.173" v="633" actId="14100"/>
          <ac:picMkLst>
            <pc:docMk/>
            <pc:sldMk cId="3992349819" sldId="257"/>
            <ac:picMk id="5" creationId="{C4A40D2D-38A5-40FD-26F9-386BBE321BB7}"/>
          </ac:picMkLst>
        </pc:picChg>
      </pc:sldChg>
      <pc:sldChg chg="addSp delSp modSp add mod">
        <pc:chgData name="Manish Pandey" userId="2241756c-a19b-4cbb-a179-bf6ad7c6d48a" providerId="ADAL" clId="{FBDE6616-27E7-48FB-9D92-D20977F1D200}" dt="2022-11-14T10:38:32.923" v="718" actId="20577"/>
        <pc:sldMkLst>
          <pc:docMk/>
          <pc:sldMk cId="452684613" sldId="258"/>
        </pc:sldMkLst>
        <pc:spChg chg="mod">
          <ac:chgData name="Manish Pandey" userId="2241756c-a19b-4cbb-a179-bf6ad7c6d48a" providerId="ADAL" clId="{FBDE6616-27E7-48FB-9D92-D20977F1D200}" dt="2022-11-14T10:36:57.695" v="689" actId="1076"/>
          <ac:spMkLst>
            <pc:docMk/>
            <pc:sldMk cId="452684613" sldId="258"/>
            <ac:spMk id="2" creationId="{3A76DE58-16DF-310C-3343-26DC6E4336ED}"/>
          </ac:spMkLst>
        </pc:spChg>
        <pc:spChg chg="add mod">
          <ac:chgData name="Manish Pandey" userId="2241756c-a19b-4cbb-a179-bf6ad7c6d48a" providerId="ADAL" clId="{FBDE6616-27E7-48FB-9D92-D20977F1D200}" dt="2022-11-14T10:38:04.719" v="710" actId="1076"/>
          <ac:spMkLst>
            <pc:docMk/>
            <pc:sldMk cId="452684613" sldId="258"/>
            <ac:spMk id="4" creationId="{07BEA450-55CB-0A94-B8AE-E48BB6B43BA1}"/>
          </ac:spMkLst>
        </pc:spChg>
        <pc:spChg chg="add mod">
          <ac:chgData name="Manish Pandey" userId="2241756c-a19b-4cbb-a179-bf6ad7c6d48a" providerId="ADAL" clId="{FBDE6616-27E7-48FB-9D92-D20977F1D200}" dt="2022-11-14T10:38:32.923" v="718" actId="20577"/>
          <ac:spMkLst>
            <pc:docMk/>
            <pc:sldMk cId="452684613" sldId="258"/>
            <ac:spMk id="7" creationId="{222B068D-8D7E-38F2-CD46-A1CEB31950C6}"/>
          </ac:spMkLst>
        </pc:spChg>
        <pc:picChg chg="del">
          <ac:chgData name="Manish Pandey" userId="2241756c-a19b-4cbb-a179-bf6ad7c6d48a" providerId="ADAL" clId="{FBDE6616-27E7-48FB-9D92-D20977F1D200}" dt="2022-11-14T10:35:31.138" v="635" actId="478"/>
          <ac:picMkLst>
            <pc:docMk/>
            <pc:sldMk cId="452684613" sldId="258"/>
            <ac:picMk id="5" creationId="{C4A40D2D-38A5-40FD-26F9-386BBE321BB7}"/>
          </ac:picMkLst>
        </pc:picChg>
      </pc:sldChg>
      <pc:sldChg chg="addSp delSp modSp add mod">
        <pc:chgData name="Manish Pandey" userId="2241756c-a19b-4cbb-a179-bf6ad7c6d48a" providerId="ADAL" clId="{FBDE6616-27E7-48FB-9D92-D20977F1D200}" dt="2022-11-14T10:44:00.424" v="1028" actId="1076"/>
        <pc:sldMkLst>
          <pc:docMk/>
          <pc:sldMk cId="3554202120" sldId="259"/>
        </pc:sldMkLst>
        <pc:spChg chg="mod">
          <ac:chgData name="Manish Pandey" userId="2241756c-a19b-4cbb-a179-bf6ad7c6d48a" providerId="ADAL" clId="{FBDE6616-27E7-48FB-9D92-D20977F1D200}" dt="2022-11-14T10:39:02.960" v="756" actId="20577"/>
          <ac:spMkLst>
            <pc:docMk/>
            <pc:sldMk cId="3554202120" sldId="259"/>
            <ac:spMk id="2" creationId="{3A76DE58-16DF-310C-3343-26DC6E4336ED}"/>
          </ac:spMkLst>
        </pc:spChg>
        <pc:spChg chg="del mod">
          <ac:chgData name="Manish Pandey" userId="2241756c-a19b-4cbb-a179-bf6ad7c6d48a" providerId="ADAL" clId="{FBDE6616-27E7-48FB-9D92-D20977F1D200}" dt="2022-11-14T10:39:07.205" v="758" actId="478"/>
          <ac:spMkLst>
            <pc:docMk/>
            <pc:sldMk cId="3554202120" sldId="259"/>
            <ac:spMk id="4" creationId="{07BEA450-55CB-0A94-B8AE-E48BB6B43BA1}"/>
          </ac:spMkLst>
        </pc:spChg>
        <pc:spChg chg="del mod">
          <ac:chgData name="Manish Pandey" userId="2241756c-a19b-4cbb-a179-bf6ad7c6d48a" providerId="ADAL" clId="{FBDE6616-27E7-48FB-9D92-D20977F1D200}" dt="2022-11-14T10:39:10.853" v="760" actId="478"/>
          <ac:spMkLst>
            <pc:docMk/>
            <pc:sldMk cId="3554202120" sldId="259"/>
            <ac:spMk id="7" creationId="{222B068D-8D7E-38F2-CD46-A1CEB31950C6}"/>
          </ac:spMkLst>
        </pc:spChg>
        <pc:spChg chg="add mod">
          <ac:chgData name="Manish Pandey" userId="2241756c-a19b-4cbb-a179-bf6ad7c6d48a" providerId="ADAL" clId="{FBDE6616-27E7-48FB-9D92-D20977F1D200}" dt="2022-11-14T10:44:00.424" v="1028" actId="1076"/>
          <ac:spMkLst>
            <pc:docMk/>
            <pc:sldMk cId="3554202120" sldId="259"/>
            <ac:spMk id="13" creationId="{8524B204-C2F9-3A4E-0A9C-04A551DD7978}"/>
          </ac:spMkLst>
        </pc:spChg>
        <pc:picChg chg="add mod">
          <ac:chgData name="Manish Pandey" userId="2241756c-a19b-4cbb-a179-bf6ad7c6d48a" providerId="ADAL" clId="{FBDE6616-27E7-48FB-9D92-D20977F1D200}" dt="2022-11-14T10:42:53.409" v="812" actId="1076"/>
          <ac:picMkLst>
            <pc:docMk/>
            <pc:sldMk cId="3554202120" sldId="259"/>
            <ac:picMk id="5" creationId="{40E840EC-CC99-4A06-BF7A-7865AB5E67A3}"/>
          </ac:picMkLst>
        </pc:picChg>
        <pc:picChg chg="add mod">
          <ac:chgData name="Manish Pandey" userId="2241756c-a19b-4cbb-a179-bf6ad7c6d48a" providerId="ADAL" clId="{FBDE6616-27E7-48FB-9D92-D20977F1D200}" dt="2022-11-14T10:42:37.371" v="803" actId="14100"/>
          <ac:picMkLst>
            <pc:docMk/>
            <pc:sldMk cId="3554202120" sldId="259"/>
            <ac:picMk id="8" creationId="{AB0DC678-627D-7E07-AF50-49D46E947E18}"/>
          </ac:picMkLst>
        </pc:picChg>
        <pc:picChg chg="add mod">
          <ac:chgData name="Manish Pandey" userId="2241756c-a19b-4cbb-a179-bf6ad7c6d48a" providerId="ADAL" clId="{FBDE6616-27E7-48FB-9D92-D20977F1D200}" dt="2022-11-14T10:42:47.588" v="810" actId="1076"/>
          <ac:picMkLst>
            <pc:docMk/>
            <pc:sldMk cId="3554202120" sldId="259"/>
            <ac:picMk id="10" creationId="{AD2F6E99-C50D-60C6-B964-9A6F96A0B542}"/>
          </ac:picMkLst>
        </pc:picChg>
        <pc:picChg chg="add mod">
          <ac:chgData name="Manish Pandey" userId="2241756c-a19b-4cbb-a179-bf6ad7c6d48a" providerId="ADAL" clId="{FBDE6616-27E7-48FB-9D92-D20977F1D200}" dt="2022-11-14T10:42:51.093" v="811" actId="1076"/>
          <ac:picMkLst>
            <pc:docMk/>
            <pc:sldMk cId="3554202120" sldId="259"/>
            <ac:picMk id="12" creationId="{85229BEE-7718-B6D4-AB31-5A3A99F22833}"/>
          </ac:picMkLst>
        </pc:picChg>
      </pc:sldChg>
      <pc:sldChg chg="addSp delSp modSp add mod ord addAnim delAnim modAnim">
        <pc:chgData name="Manish Pandey" userId="2241756c-a19b-4cbb-a179-bf6ad7c6d48a" providerId="ADAL" clId="{FBDE6616-27E7-48FB-9D92-D20977F1D200}" dt="2022-11-14T10:53:34.954" v="1673" actId="113"/>
        <pc:sldMkLst>
          <pc:docMk/>
          <pc:sldMk cId="1737952045" sldId="260"/>
        </pc:sldMkLst>
        <pc:spChg chg="mod">
          <ac:chgData name="Manish Pandey" userId="2241756c-a19b-4cbb-a179-bf6ad7c6d48a" providerId="ADAL" clId="{FBDE6616-27E7-48FB-9D92-D20977F1D200}" dt="2022-11-14T10:49:45.941" v="1424" actId="1076"/>
          <ac:spMkLst>
            <pc:docMk/>
            <pc:sldMk cId="1737952045" sldId="260"/>
            <ac:spMk id="2" creationId="{3A76DE58-16DF-310C-3343-26DC6E4336ED}"/>
          </ac:spMkLst>
        </pc:spChg>
        <pc:spChg chg="add mod">
          <ac:chgData name="Manish Pandey" userId="2241756c-a19b-4cbb-a179-bf6ad7c6d48a" providerId="ADAL" clId="{FBDE6616-27E7-48FB-9D92-D20977F1D200}" dt="2022-11-14T10:49:53.569" v="1426" actId="1076"/>
          <ac:spMkLst>
            <pc:docMk/>
            <pc:sldMk cId="1737952045" sldId="260"/>
            <ac:spMk id="4" creationId="{525615C1-B1E3-EA76-B61B-FCFD73EE82C0}"/>
          </ac:spMkLst>
        </pc:spChg>
        <pc:spChg chg="add mod">
          <ac:chgData name="Manish Pandey" userId="2241756c-a19b-4cbb-a179-bf6ad7c6d48a" providerId="ADAL" clId="{FBDE6616-27E7-48FB-9D92-D20977F1D200}" dt="2022-11-14T10:49:56.991" v="1427" actId="1076"/>
          <ac:spMkLst>
            <pc:docMk/>
            <pc:sldMk cId="1737952045" sldId="260"/>
            <ac:spMk id="6" creationId="{BDECACD0-DBE5-34C5-50D5-342D31A6A09A}"/>
          </ac:spMkLst>
        </pc:spChg>
        <pc:spChg chg="add mod">
          <ac:chgData name="Manish Pandey" userId="2241756c-a19b-4cbb-a179-bf6ad7c6d48a" providerId="ADAL" clId="{FBDE6616-27E7-48FB-9D92-D20977F1D200}" dt="2022-11-14T10:49:24.890" v="1421"/>
          <ac:spMkLst>
            <pc:docMk/>
            <pc:sldMk cId="1737952045" sldId="260"/>
            <ac:spMk id="7" creationId="{BDECACD0-DBE5-34C5-50D5-342D31A6A09A}"/>
          </ac:spMkLst>
        </pc:spChg>
        <pc:spChg chg="add mod">
          <ac:chgData name="Manish Pandey" userId="2241756c-a19b-4cbb-a179-bf6ad7c6d48a" providerId="ADAL" clId="{FBDE6616-27E7-48FB-9D92-D20977F1D200}" dt="2022-11-14T10:50:12.175" v="1443" actId="113"/>
          <ac:spMkLst>
            <pc:docMk/>
            <pc:sldMk cId="1737952045" sldId="260"/>
            <ac:spMk id="9" creationId="{98637D99-2D2F-956F-ED61-5C4FC4440226}"/>
          </ac:spMkLst>
        </pc:spChg>
        <pc:spChg chg="add mod">
          <ac:chgData name="Manish Pandey" userId="2241756c-a19b-4cbb-a179-bf6ad7c6d48a" providerId="ADAL" clId="{FBDE6616-27E7-48FB-9D92-D20977F1D200}" dt="2022-11-14T10:52:02.529" v="1497" actId="113"/>
          <ac:spMkLst>
            <pc:docMk/>
            <pc:sldMk cId="1737952045" sldId="260"/>
            <ac:spMk id="11" creationId="{1447E709-2D7B-44A7-F305-5657E6220CDE}"/>
          </ac:spMkLst>
        </pc:spChg>
        <pc:spChg chg="mod">
          <ac:chgData name="Manish Pandey" userId="2241756c-a19b-4cbb-a179-bf6ad7c6d48a" providerId="ADAL" clId="{FBDE6616-27E7-48FB-9D92-D20977F1D200}" dt="2022-11-14T10:49:50.464" v="1425" actId="1076"/>
          <ac:spMkLst>
            <pc:docMk/>
            <pc:sldMk cId="1737952045" sldId="260"/>
            <ac:spMk id="13" creationId="{8524B204-C2F9-3A4E-0A9C-04A551DD7978}"/>
          </ac:spMkLst>
        </pc:spChg>
        <pc:spChg chg="add mod">
          <ac:chgData name="Manish Pandey" userId="2241756c-a19b-4cbb-a179-bf6ad7c6d48a" providerId="ADAL" clId="{FBDE6616-27E7-48FB-9D92-D20977F1D200}" dt="2022-11-14T10:52:06.610" v="1498" actId="571"/>
          <ac:spMkLst>
            <pc:docMk/>
            <pc:sldMk cId="1737952045" sldId="260"/>
            <ac:spMk id="14" creationId="{1AC285B8-06CF-8E0E-D16B-FDD53E4CD0CF}"/>
          </ac:spMkLst>
        </pc:spChg>
        <pc:spChg chg="add mod">
          <ac:chgData name="Manish Pandey" userId="2241756c-a19b-4cbb-a179-bf6ad7c6d48a" providerId="ADAL" clId="{FBDE6616-27E7-48FB-9D92-D20977F1D200}" dt="2022-11-14T10:53:34.954" v="1673" actId="113"/>
          <ac:spMkLst>
            <pc:docMk/>
            <pc:sldMk cId="1737952045" sldId="260"/>
            <ac:spMk id="15" creationId="{FD45F75D-82FC-9A15-406D-0FB677C1BF3D}"/>
          </ac:spMkLst>
        </pc:spChg>
        <pc:picChg chg="add del mod">
          <ac:chgData name="Manish Pandey" userId="2241756c-a19b-4cbb-a179-bf6ad7c6d48a" providerId="ADAL" clId="{FBDE6616-27E7-48FB-9D92-D20977F1D200}" dt="2022-11-14T10:48:01.426" v="1389" actId="478"/>
          <ac:picMkLst>
            <pc:docMk/>
            <pc:sldMk cId="1737952045" sldId="260"/>
            <ac:picMk id="3" creationId="{D813C268-CF02-B414-C5B8-9FB88DE7C9A9}"/>
          </ac:picMkLst>
        </pc:picChg>
        <pc:picChg chg="del">
          <ac:chgData name="Manish Pandey" userId="2241756c-a19b-4cbb-a179-bf6ad7c6d48a" providerId="ADAL" clId="{FBDE6616-27E7-48FB-9D92-D20977F1D200}" dt="2022-11-14T10:45:23.981" v="1210" actId="478"/>
          <ac:picMkLst>
            <pc:docMk/>
            <pc:sldMk cId="1737952045" sldId="260"/>
            <ac:picMk id="5" creationId="{40E840EC-CC99-4A06-BF7A-7865AB5E67A3}"/>
          </ac:picMkLst>
        </pc:picChg>
        <pc:picChg chg="del">
          <ac:chgData name="Manish Pandey" userId="2241756c-a19b-4cbb-a179-bf6ad7c6d48a" providerId="ADAL" clId="{FBDE6616-27E7-48FB-9D92-D20977F1D200}" dt="2022-11-14T10:45:20.184" v="1207" actId="478"/>
          <ac:picMkLst>
            <pc:docMk/>
            <pc:sldMk cId="1737952045" sldId="260"/>
            <ac:picMk id="8" creationId="{AB0DC678-627D-7E07-AF50-49D46E947E18}"/>
          </ac:picMkLst>
        </pc:picChg>
        <pc:picChg chg="del">
          <ac:chgData name="Manish Pandey" userId="2241756c-a19b-4cbb-a179-bf6ad7c6d48a" providerId="ADAL" clId="{FBDE6616-27E7-48FB-9D92-D20977F1D200}" dt="2022-11-14T10:45:21.448" v="1208" actId="478"/>
          <ac:picMkLst>
            <pc:docMk/>
            <pc:sldMk cId="1737952045" sldId="260"/>
            <ac:picMk id="10" creationId="{AD2F6E99-C50D-60C6-B964-9A6F96A0B542}"/>
          </ac:picMkLst>
        </pc:picChg>
        <pc:picChg chg="del">
          <ac:chgData name="Manish Pandey" userId="2241756c-a19b-4cbb-a179-bf6ad7c6d48a" providerId="ADAL" clId="{FBDE6616-27E7-48FB-9D92-D20977F1D200}" dt="2022-11-14T10:45:22.504" v="1209" actId="478"/>
          <ac:picMkLst>
            <pc:docMk/>
            <pc:sldMk cId="1737952045" sldId="260"/>
            <ac:picMk id="12" creationId="{85229BEE-7718-B6D4-AB31-5A3A99F22833}"/>
          </ac:picMkLst>
        </pc:picChg>
      </pc:sldChg>
      <pc:sldChg chg="add">
        <pc:chgData name="Manish Pandey" userId="2241756c-a19b-4cbb-a179-bf6ad7c6d48a" providerId="ADAL" clId="{FBDE6616-27E7-48FB-9D92-D20977F1D200}" dt="2022-11-14T10:46:47.638" v="1221"/>
        <pc:sldMkLst>
          <pc:docMk/>
          <pc:sldMk cId="3329822023" sldId="261"/>
        </pc:sldMkLst>
      </pc:sldChg>
      <pc:sldChg chg="addSp delSp modSp add mod">
        <pc:chgData name="Manish Pandey" userId="2241756c-a19b-4cbb-a179-bf6ad7c6d48a" providerId="ADAL" clId="{FBDE6616-27E7-48FB-9D92-D20977F1D200}" dt="2022-11-14T10:55:43.846" v="1827" actId="1076"/>
        <pc:sldMkLst>
          <pc:docMk/>
          <pc:sldMk cId="3340823419" sldId="262"/>
        </pc:sldMkLst>
        <pc:spChg chg="del mod">
          <ac:chgData name="Manish Pandey" userId="2241756c-a19b-4cbb-a179-bf6ad7c6d48a" providerId="ADAL" clId="{FBDE6616-27E7-48FB-9D92-D20977F1D200}" dt="2022-11-14T10:54:37.183" v="1749" actId="478"/>
          <ac:spMkLst>
            <pc:docMk/>
            <pc:sldMk cId="3340823419" sldId="262"/>
            <ac:spMk id="2" creationId="{3A76DE58-16DF-310C-3343-26DC6E4336ED}"/>
          </ac:spMkLst>
        </pc:spChg>
        <pc:spChg chg="del">
          <ac:chgData name="Manish Pandey" userId="2241756c-a19b-4cbb-a179-bf6ad7c6d48a" providerId="ADAL" clId="{FBDE6616-27E7-48FB-9D92-D20977F1D200}" dt="2022-11-14T10:54:24.947" v="1747" actId="478"/>
          <ac:spMkLst>
            <pc:docMk/>
            <pc:sldMk cId="3340823419" sldId="262"/>
            <ac:spMk id="4" creationId="{525615C1-B1E3-EA76-B61B-FCFD73EE82C0}"/>
          </ac:spMkLst>
        </pc:spChg>
        <pc:spChg chg="add mod">
          <ac:chgData name="Manish Pandey" userId="2241756c-a19b-4cbb-a179-bf6ad7c6d48a" providerId="ADAL" clId="{FBDE6616-27E7-48FB-9D92-D20977F1D200}" dt="2022-11-14T10:55:43.846" v="1827" actId="1076"/>
          <ac:spMkLst>
            <pc:docMk/>
            <pc:sldMk cId="3340823419" sldId="262"/>
            <ac:spMk id="5" creationId="{5C679053-5CAC-E73C-D8F3-35462A5CDA01}"/>
          </ac:spMkLst>
        </pc:spChg>
        <pc:spChg chg="del mod">
          <ac:chgData name="Manish Pandey" userId="2241756c-a19b-4cbb-a179-bf6ad7c6d48a" providerId="ADAL" clId="{FBDE6616-27E7-48FB-9D92-D20977F1D200}" dt="2022-11-14T10:54:37.183" v="1749" actId="478"/>
          <ac:spMkLst>
            <pc:docMk/>
            <pc:sldMk cId="3340823419" sldId="262"/>
            <ac:spMk id="6" creationId="{BDECACD0-DBE5-34C5-50D5-342D31A6A09A}"/>
          </ac:spMkLst>
        </pc:spChg>
        <pc:spChg chg="del mod">
          <ac:chgData name="Manish Pandey" userId="2241756c-a19b-4cbb-a179-bf6ad7c6d48a" providerId="ADAL" clId="{FBDE6616-27E7-48FB-9D92-D20977F1D200}" dt="2022-11-14T10:54:37.183" v="1749" actId="478"/>
          <ac:spMkLst>
            <pc:docMk/>
            <pc:sldMk cId="3340823419" sldId="262"/>
            <ac:spMk id="9" creationId="{98637D99-2D2F-956F-ED61-5C4FC4440226}"/>
          </ac:spMkLst>
        </pc:spChg>
        <pc:spChg chg="del mod">
          <ac:chgData name="Manish Pandey" userId="2241756c-a19b-4cbb-a179-bf6ad7c6d48a" providerId="ADAL" clId="{FBDE6616-27E7-48FB-9D92-D20977F1D200}" dt="2022-11-14T10:54:37.183" v="1749" actId="478"/>
          <ac:spMkLst>
            <pc:docMk/>
            <pc:sldMk cId="3340823419" sldId="262"/>
            <ac:spMk id="11" creationId="{1447E709-2D7B-44A7-F305-5657E6220CDE}"/>
          </ac:spMkLst>
        </pc:spChg>
        <pc:spChg chg="del mod">
          <ac:chgData name="Manish Pandey" userId="2241756c-a19b-4cbb-a179-bf6ad7c6d48a" providerId="ADAL" clId="{FBDE6616-27E7-48FB-9D92-D20977F1D200}" dt="2022-11-14T10:54:22.912" v="1746" actId="478"/>
          <ac:spMkLst>
            <pc:docMk/>
            <pc:sldMk cId="3340823419" sldId="262"/>
            <ac:spMk id="13" creationId="{8524B204-C2F9-3A4E-0A9C-04A551DD7978}"/>
          </ac:spMkLst>
        </pc:spChg>
        <pc:spChg chg="del mod">
          <ac:chgData name="Manish Pandey" userId="2241756c-a19b-4cbb-a179-bf6ad7c6d48a" providerId="ADAL" clId="{FBDE6616-27E7-48FB-9D92-D20977F1D200}" dt="2022-11-14T10:54:37.183" v="1749" actId="478"/>
          <ac:spMkLst>
            <pc:docMk/>
            <pc:sldMk cId="3340823419" sldId="262"/>
            <ac:spMk id="14" creationId="{1AC285B8-06CF-8E0E-D16B-FDD53E4CD0CF}"/>
          </ac:spMkLst>
        </pc:spChg>
        <pc:spChg chg="del mod">
          <ac:chgData name="Manish Pandey" userId="2241756c-a19b-4cbb-a179-bf6ad7c6d48a" providerId="ADAL" clId="{FBDE6616-27E7-48FB-9D92-D20977F1D200}" dt="2022-11-14T10:54:37.183" v="1749" actId="478"/>
          <ac:spMkLst>
            <pc:docMk/>
            <pc:sldMk cId="3340823419" sldId="262"/>
            <ac:spMk id="15" creationId="{FD45F75D-82FC-9A15-406D-0FB677C1BF3D}"/>
          </ac:spMkLst>
        </pc:spChg>
      </pc:sldChg>
    </pc:docChg>
  </pc:docChgLst>
  <pc:docChgLst>
    <pc:chgData name="Manish Pandey" userId="2241756c-a19b-4cbb-a179-bf6ad7c6d48a" providerId="ADAL" clId="{3F293620-16EE-4B59-A2B4-AA34C22FFCD5}"/>
    <pc:docChg chg="undo custSel addSld delSld modSld sldOrd">
      <pc:chgData name="Manish Pandey" userId="2241756c-a19b-4cbb-a179-bf6ad7c6d48a" providerId="ADAL" clId="{3F293620-16EE-4B59-A2B4-AA34C22FFCD5}" dt="2022-12-24T15:34:17.469" v="73" actId="962"/>
      <pc:docMkLst>
        <pc:docMk/>
      </pc:docMkLst>
      <pc:sldChg chg="del">
        <pc:chgData name="Manish Pandey" userId="2241756c-a19b-4cbb-a179-bf6ad7c6d48a" providerId="ADAL" clId="{3F293620-16EE-4B59-A2B4-AA34C22FFCD5}" dt="2022-12-24T15:26:31.083" v="2" actId="47"/>
        <pc:sldMkLst>
          <pc:docMk/>
          <pc:sldMk cId="452684613" sldId="258"/>
        </pc:sldMkLst>
      </pc:sldChg>
      <pc:sldChg chg="addSp delSp modSp add del mod ord delAnim modAnim">
        <pc:chgData name="Manish Pandey" userId="2241756c-a19b-4cbb-a179-bf6ad7c6d48a" providerId="ADAL" clId="{3F293620-16EE-4B59-A2B4-AA34C22FFCD5}" dt="2022-12-24T15:33:46.729" v="53" actId="962"/>
        <pc:sldMkLst>
          <pc:docMk/>
          <pc:sldMk cId="3554202120" sldId="259"/>
        </pc:sldMkLst>
        <pc:spChg chg="del">
          <ac:chgData name="Manish Pandey" userId="2241756c-a19b-4cbb-a179-bf6ad7c6d48a" providerId="ADAL" clId="{3F293620-16EE-4B59-A2B4-AA34C22FFCD5}" dt="2022-12-24T15:27:48.622" v="9" actId="478"/>
          <ac:spMkLst>
            <pc:docMk/>
            <pc:sldMk cId="3554202120" sldId="259"/>
            <ac:spMk id="2" creationId="{3A76DE58-16DF-310C-3343-26DC6E4336ED}"/>
          </ac:spMkLst>
        </pc:spChg>
        <pc:spChg chg="add del mod">
          <ac:chgData name="Manish Pandey" userId="2241756c-a19b-4cbb-a179-bf6ad7c6d48a" providerId="ADAL" clId="{3F293620-16EE-4B59-A2B4-AA34C22FFCD5}" dt="2022-12-24T15:27:51.576" v="10" actId="478"/>
          <ac:spMkLst>
            <pc:docMk/>
            <pc:sldMk cId="3554202120" sldId="259"/>
            <ac:spMk id="6" creationId="{BD8C7B59-CE6A-6787-0C3F-A1649093230F}"/>
          </ac:spMkLst>
        </pc:spChg>
        <pc:spChg chg="del">
          <ac:chgData name="Manish Pandey" userId="2241756c-a19b-4cbb-a179-bf6ad7c6d48a" providerId="ADAL" clId="{3F293620-16EE-4B59-A2B4-AA34C22FFCD5}" dt="2022-12-24T15:27:48.622" v="9" actId="478"/>
          <ac:spMkLst>
            <pc:docMk/>
            <pc:sldMk cId="3554202120" sldId="259"/>
            <ac:spMk id="13" creationId="{8524B204-C2F9-3A4E-0A9C-04A551DD7978}"/>
          </ac:spMkLst>
        </pc:spChg>
        <pc:picChg chg="del">
          <ac:chgData name="Manish Pandey" userId="2241756c-a19b-4cbb-a179-bf6ad7c6d48a" providerId="ADAL" clId="{3F293620-16EE-4B59-A2B4-AA34C22FFCD5}" dt="2022-12-24T15:27:48.622" v="9" actId="478"/>
          <ac:picMkLst>
            <pc:docMk/>
            <pc:sldMk cId="3554202120" sldId="259"/>
            <ac:picMk id="3" creationId="{74666ABC-2454-DA44-E172-525141C9E48B}"/>
          </ac:picMkLst>
        </pc:picChg>
        <pc:picChg chg="del">
          <ac:chgData name="Manish Pandey" userId="2241756c-a19b-4cbb-a179-bf6ad7c6d48a" providerId="ADAL" clId="{3F293620-16EE-4B59-A2B4-AA34C22FFCD5}" dt="2022-12-24T15:27:48.622" v="9" actId="478"/>
          <ac:picMkLst>
            <pc:docMk/>
            <pc:sldMk cId="3554202120" sldId="259"/>
            <ac:picMk id="5" creationId="{40E840EC-CC99-4A06-BF7A-7865AB5E67A3}"/>
          </ac:picMkLst>
        </pc:picChg>
        <pc:picChg chg="add del mod">
          <ac:chgData name="Manish Pandey" userId="2241756c-a19b-4cbb-a179-bf6ad7c6d48a" providerId="ADAL" clId="{3F293620-16EE-4B59-A2B4-AA34C22FFCD5}" dt="2022-12-24T15:33:39.440" v="50" actId="478"/>
          <ac:picMkLst>
            <pc:docMk/>
            <pc:sldMk cId="3554202120" sldId="259"/>
            <ac:picMk id="7" creationId="{0501471E-0F9F-DBE5-B22D-229658FC5185}"/>
          </ac:picMkLst>
        </pc:picChg>
        <pc:picChg chg="del">
          <ac:chgData name="Manish Pandey" userId="2241756c-a19b-4cbb-a179-bf6ad7c6d48a" providerId="ADAL" clId="{3F293620-16EE-4B59-A2B4-AA34C22FFCD5}" dt="2022-12-24T15:27:48.622" v="9" actId="478"/>
          <ac:picMkLst>
            <pc:docMk/>
            <pc:sldMk cId="3554202120" sldId="259"/>
            <ac:picMk id="8" creationId="{AB0DC678-627D-7E07-AF50-49D46E947E18}"/>
          </ac:picMkLst>
        </pc:picChg>
        <pc:picChg chg="del">
          <ac:chgData name="Manish Pandey" userId="2241756c-a19b-4cbb-a179-bf6ad7c6d48a" providerId="ADAL" clId="{3F293620-16EE-4B59-A2B4-AA34C22FFCD5}" dt="2022-12-24T15:27:48.622" v="9" actId="478"/>
          <ac:picMkLst>
            <pc:docMk/>
            <pc:sldMk cId="3554202120" sldId="259"/>
            <ac:picMk id="10" creationId="{AD2F6E99-C50D-60C6-B964-9A6F96A0B542}"/>
          </ac:picMkLst>
        </pc:picChg>
        <pc:picChg chg="add mod">
          <ac:chgData name="Manish Pandey" userId="2241756c-a19b-4cbb-a179-bf6ad7c6d48a" providerId="ADAL" clId="{3F293620-16EE-4B59-A2B4-AA34C22FFCD5}" dt="2022-12-24T15:33:46.729" v="53" actId="962"/>
          <ac:picMkLst>
            <pc:docMk/>
            <pc:sldMk cId="3554202120" sldId="259"/>
            <ac:picMk id="11" creationId="{15E391C9-F518-CADA-CEF4-69855AE05C0A}"/>
          </ac:picMkLst>
        </pc:picChg>
        <pc:picChg chg="del">
          <ac:chgData name="Manish Pandey" userId="2241756c-a19b-4cbb-a179-bf6ad7c6d48a" providerId="ADAL" clId="{3F293620-16EE-4B59-A2B4-AA34C22FFCD5}" dt="2022-12-24T15:27:48.622" v="9" actId="478"/>
          <ac:picMkLst>
            <pc:docMk/>
            <pc:sldMk cId="3554202120" sldId="259"/>
            <ac:picMk id="12" creationId="{85229BEE-7718-B6D4-AB31-5A3A99F22833}"/>
          </ac:picMkLst>
        </pc:picChg>
      </pc:sldChg>
      <pc:sldChg chg="del">
        <pc:chgData name="Manish Pandey" userId="2241756c-a19b-4cbb-a179-bf6ad7c6d48a" providerId="ADAL" clId="{3F293620-16EE-4B59-A2B4-AA34C22FFCD5}" dt="2022-12-24T15:26:24.080" v="0" actId="47"/>
        <pc:sldMkLst>
          <pc:docMk/>
          <pc:sldMk cId="1737952045" sldId="260"/>
        </pc:sldMkLst>
      </pc:sldChg>
      <pc:sldChg chg="addSp delSp modSp mod">
        <pc:chgData name="Manish Pandey" userId="2241756c-a19b-4cbb-a179-bf6ad7c6d48a" providerId="ADAL" clId="{3F293620-16EE-4B59-A2B4-AA34C22FFCD5}" dt="2022-12-24T15:28:55.862" v="20" actId="1076"/>
        <pc:sldMkLst>
          <pc:docMk/>
          <pc:sldMk cId="3329822023" sldId="261"/>
        </pc:sldMkLst>
        <pc:spChg chg="del mod">
          <ac:chgData name="Manish Pandey" userId="2241756c-a19b-4cbb-a179-bf6ad7c6d48a" providerId="ADAL" clId="{3F293620-16EE-4B59-A2B4-AA34C22FFCD5}" dt="2022-12-24T15:28:47.900" v="16" actId="478"/>
          <ac:spMkLst>
            <pc:docMk/>
            <pc:sldMk cId="3329822023" sldId="261"/>
            <ac:spMk id="2" creationId="{3A76DE58-16DF-310C-3343-26DC6E4336ED}"/>
          </ac:spMkLst>
        </pc:spChg>
        <pc:spChg chg="add del mod">
          <ac:chgData name="Manish Pandey" userId="2241756c-a19b-4cbb-a179-bf6ad7c6d48a" providerId="ADAL" clId="{3F293620-16EE-4B59-A2B4-AA34C22FFCD5}" dt="2022-12-24T15:28:50.442" v="17" actId="478"/>
          <ac:spMkLst>
            <pc:docMk/>
            <pc:sldMk cId="3329822023" sldId="261"/>
            <ac:spMk id="5" creationId="{6F6B20E4-3231-499F-C301-33C3CBC277B3}"/>
          </ac:spMkLst>
        </pc:spChg>
        <pc:spChg chg="del">
          <ac:chgData name="Manish Pandey" userId="2241756c-a19b-4cbb-a179-bf6ad7c6d48a" providerId="ADAL" clId="{3F293620-16EE-4B59-A2B4-AA34C22FFCD5}" dt="2022-12-24T15:28:44.869" v="14" actId="478"/>
          <ac:spMkLst>
            <pc:docMk/>
            <pc:sldMk cId="3329822023" sldId="261"/>
            <ac:spMk id="13" creationId="{8524B204-C2F9-3A4E-0A9C-04A551DD7978}"/>
          </ac:spMkLst>
        </pc:spChg>
        <pc:picChg chg="mod">
          <ac:chgData name="Manish Pandey" userId="2241756c-a19b-4cbb-a179-bf6ad7c6d48a" providerId="ADAL" clId="{3F293620-16EE-4B59-A2B4-AA34C22FFCD5}" dt="2022-12-24T15:28:55.862" v="20" actId="1076"/>
          <ac:picMkLst>
            <pc:docMk/>
            <pc:sldMk cId="3329822023" sldId="261"/>
            <ac:picMk id="3" creationId="{D813C268-CF02-B414-C5B8-9FB88DE7C9A9}"/>
          </ac:picMkLst>
        </pc:picChg>
      </pc:sldChg>
      <pc:sldChg chg="addSp delSp modSp add mod ord delAnim modAnim">
        <pc:chgData name="Manish Pandey" userId="2241756c-a19b-4cbb-a179-bf6ad7c6d48a" providerId="ADAL" clId="{3F293620-16EE-4B59-A2B4-AA34C22FFCD5}" dt="2022-12-24T15:27:13.710" v="8"/>
        <pc:sldMkLst>
          <pc:docMk/>
          <pc:sldMk cId="2254297015" sldId="262"/>
        </pc:sldMkLst>
        <pc:spChg chg="del">
          <ac:chgData name="Manish Pandey" userId="2241756c-a19b-4cbb-a179-bf6ad7c6d48a" providerId="ADAL" clId="{3F293620-16EE-4B59-A2B4-AA34C22FFCD5}" dt="2022-12-24T15:27:07.548" v="4" actId="478"/>
          <ac:spMkLst>
            <pc:docMk/>
            <pc:sldMk cId="2254297015" sldId="262"/>
            <ac:spMk id="2" creationId="{3A76DE58-16DF-310C-3343-26DC6E4336ED}"/>
          </ac:spMkLst>
        </pc:spChg>
        <pc:spChg chg="add del mod">
          <ac:chgData name="Manish Pandey" userId="2241756c-a19b-4cbb-a179-bf6ad7c6d48a" providerId="ADAL" clId="{3F293620-16EE-4B59-A2B4-AA34C22FFCD5}" dt="2022-12-24T15:27:10.360" v="5" actId="478"/>
          <ac:spMkLst>
            <pc:docMk/>
            <pc:sldMk cId="2254297015" sldId="262"/>
            <ac:spMk id="5" creationId="{A7614B13-D9D9-922F-7569-472C148F93BD}"/>
          </ac:spMkLst>
        </pc:spChg>
        <pc:spChg chg="del">
          <ac:chgData name="Manish Pandey" userId="2241756c-a19b-4cbb-a179-bf6ad7c6d48a" providerId="ADAL" clId="{3F293620-16EE-4B59-A2B4-AA34C22FFCD5}" dt="2022-12-24T15:27:07.548" v="4" actId="478"/>
          <ac:spMkLst>
            <pc:docMk/>
            <pc:sldMk cId="2254297015" sldId="262"/>
            <ac:spMk id="13" creationId="{8524B204-C2F9-3A4E-0A9C-04A551DD7978}"/>
          </ac:spMkLst>
        </pc:spChg>
        <pc:picChg chg="del">
          <ac:chgData name="Manish Pandey" userId="2241756c-a19b-4cbb-a179-bf6ad7c6d48a" providerId="ADAL" clId="{3F293620-16EE-4B59-A2B4-AA34C22FFCD5}" dt="2022-12-24T15:27:07.548" v="4" actId="478"/>
          <ac:picMkLst>
            <pc:docMk/>
            <pc:sldMk cId="2254297015" sldId="262"/>
            <ac:picMk id="3" creationId="{D813C268-CF02-B414-C5B8-9FB88DE7C9A9}"/>
          </ac:picMkLst>
        </pc:picChg>
        <pc:picChg chg="add mod">
          <ac:chgData name="Manish Pandey" userId="2241756c-a19b-4cbb-a179-bf6ad7c6d48a" providerId="ADAL" clId="{3F293620-16EE-4B59-A2B4-AA34C22FFCD5}" dt="2022-12-24T15:27:11.271" v="6"/>
          <ac:picMkLst>
            <pc:docMk/>
            <pc:sldMk cId="2254297015" sldId="262"/>
            <ac:picMk id="6" creationId="{0FBF7EBF-7726-3801-12BA-178B450258F9}"/>
          </ac:picMkLst>
        </pc:picChg>
      </pc:sldChg>
      <pc:sldChg chg="del">
        <pc:chgData name="Manish Pandey" userId="2241756c-a19b-4cbb-a179-bf6ad7c6d48a" providerId="ADAL" clId="{3F293620-16EE-4B59-A2B4-AA34C22FFCD5}" dt="2022-12-24T15:26:29.072" v="1" actId="47"/>
        <pc:sldMkLst>
          <pc:docMk/>
          <pc:sldMk cId="3340823419" sldId="262"/>
        </pc:sldMkLst>
      </pc:sldChg>
      <pc:sldChg chg="addSp delSp modSp add del mod delAnim">
        <pc:chgData name="Manish Pandey" userId="2241756c-a19b-4cbb-a179-bf6ad7c6d48a" providerId="ADAL" clId="{3F293620-16EE-4B59-A2B4-AA34C22FFCD5}" dt="2022-12-24T15:33:04.750" v="43" actId="47"/>
        <pc:sldMkLst>
          <pc:docMk/>
          <pc:sldMk cId="1587804039" sldId="263"/>
        </pc:sldMkLst>
        <pc:picChg chg="del mod">
          <ac:chgData name="Manish Pandey" userId="2241756c-a19b-4cbb-a179-bf6ad7c6d48a" providerId="ADAL" clId="{3F293620-16EE-4B59-A2B4-AA34C22FFCD5}" dt="2022-12-24T15:32:39.450" v="23" actId="478"/>
          <ac:picMkLst>
            <pc:docMk/>
            <pc:sldMk cId="1587804039" sldId="263"/>
            <ac:picMk id="3" creationId="{D813C268-CF02-B414-C5B8-9FB88DE7C9A9}"/>
          </ac:picMkLst>
        </pc:picChg>
        <pc:picChg chg="add mod">
          <ac:chgData name="Manish Pandey" userId="2241756c-a19b-4cbb-a179-bf6ad7c6d48a" providerId="ADAL" clId="{3F293620-16EE-4B59-A2B4-AA34C22FFCD5}" dt="2022-12-24T15:32:43.742" v="34" actId="27614"/>
          <ac:picMkLst>
            <pc:docMk/>
            <pc:sldMk cId="1587804039" sldId="263"/>
            <ac:picMk id="4" creationId="{EC33B7A8-3E56-3502-0A08-3A6B389943B1}"/>
          </ac:picMkLst>
        </pc:picChg>
        <pc:picChg chg="add mod">
          <ac:chgData name="Manish Pandey" userId="2241756c-a19b-4cbb-a179-bf6ad7c6d48a" providerId="ADAL" clId="{3F293620-16EE-4B59-A2B4-AA34C22FFCD5}" dt="2022-12-24T15:32:58.919" v="41" actId="14100"/>
          <ac:picMkLst>
            <pc:docMk/>
            <pc:sldMk cId="1587804039" sldId="263"/>
            <ac:picMk id="6" creationId="{F2E71999-A53E-DDDC-CF55-5D8833640FA1}"/>
          </ac:picMkLst>
        </pc:picChg>
        <pc:picChg chg="add mod">
          <ac:chgData name="Manish Pandey" userId="2241756c-a19b-4cbb-a179-bf6ad7c6d48a" providerId="ADAL" clId="{3F293620-16EE-4B59-A2B4-AA34C22FFCD5}" dt="2022-12-24T15:32:54.578" v="40" actId="1076"/>
          <ac:picMkLst>
            <pc:docMk/>
            <pc:sldMk cId="1587804039" sldId="263"/>
            <ac:picMk id="8" creationId="{163B5036-263A-5DA7-AC84-B3320565AA1B}"/>
          </ac:picMkLst>
        </pc:picChg>
        <pc:picChg chg="add mod">
          <ac:chgData name="Manish Pandey" userId="2241756c-a19b-4cbb-a179-bf6ad7c6d48a" providerId="ADAL" clId="{3F293620-16EE-4B59-A2B4-AA34C22FFCD5}" dt="2022-12-24T15:32:48.465" v="37" actId="14100"/>
          <ac:picMkLst>
            <pc:docMk/>
            <pc:sldMk cId="1587804039" sldId="263"/>
            <ac:picMk id="10" creationId="{565CCF79-E24C-3E9B-CD31-FD21E12121F3}"/>
          </ac:picMkLst>
        </pc:picChg>
        <pc:picChg chg="add mod">
          <ac:chgData name="Manish Pandey" userId="2241756c-a19b-4cbb-a179-bf6ad7c6d48a" providerId="ADAL" clId="{3F293620-16EE-4B59-A2B4-AA34C22FFCD5}" dt="2022-12-24T15:33:01.395" v="42" actId="1076"/>
          <ac:picMkLst>
            <pc:docMk/>
            <pc:sldMk cId="1587804039" sldId="263"/>
            <ac:picMk id="12" creationId="{457DCF38-88D7-A4E0-02FF-126212E2F59C}"/>
          </ac:picMkLst>
        </pc:picChg>
      </pc:sldChg>
      <pc:sldChg chg="addSp delSp modSp add mod delAnim">
        <pc:chgData name="Manish Pandey" userId="2241756c-a19b-4cbb-a179-bf6ad7c6d48a" providerId="ADAL" clId="{3F293620-16EE-4B59-A2B4-AA34C22FFCD5}" dt="2022-12-24T15:34:04.118" v="61" actId="962"/>
        <pc:sldMkLst>
          <pc:docMk/>
          <pc:sldMk cId="4182262306" sldId="263"/>
        </pc:sldMkLst>
        <pc:picChg chg="add mod">
          <ac:chgData name="Manish Pandey" userId="2241756c-a19b-4cbb-a179-bf6ad7c6d48a" providerId="ADAL" clId="{3F293620-16EE-4B59-A2B4-AA34C22FFCD5}" dt="2022-12-24T15:34:04.118" v="61" actId="962"/>
          <ac:picMkLst>
            <pc:docMk/>
            <pc:sldMk cId="4182262306" sldId="263"/>
            <ac:picMk id="3" creationId="{14EC012F-FFD6-DFD4-A78B-98F0557D85A7}"/>
          </ac:picMkLst>
        </pc:picChg>
        <pc:picChg chg="del">
          <ac:chgData name="Manish Pandey" userId="2241756c-a19b-4cbb-a179-bf6ad7c6d48a" providerId="ADAL" clId="{3F293620-16EE-4B59-A2B4-AA34C22FFCD5}" dt="2022-12-24T15:34:02.955" v="58" actId="478"/>
          <ac:picMkLst>
            <pc:docMk/>
            <pc:sldMk cId="4182262306" sldId="263"/>
            <ac:picMk id="7" creationId="{0501471E-0F9F-DBE5-B22D-229658FC5185}"/>
          </ac:picMkLst>
        </pc:picChg>
      </pc:sldChg>
      <pc:sldChg chg="addSp delSp modSp add mod delAnim">
        <pc:chgData name="Manish Pandey" userId="2241756c-a19b-4cbb-a179-bf6ad7c6d48a" providerId="ADAL" clId="{3F293620-16EE-4B59-A2B4-AA34C22FFCD5}" dt="2022-12-24T15:34:14.218" v="69" actId="962"/>
        <pc:sldMkLst>
          <pc:docMk/>
          <pc:sldMk cId="2958789862" sldId="264"/>
        </pc:sldMkLst>
        <pc:picChg chg="add del mod">
          <ac:chgData name="Manish Pandey" userId="2241756c-a19b-4cbb-a179-bf6ad7c6d48a" providerId="ADAL" clId="{3F293620-16EE-4B59-A2B4-AA34C22FFCD5}" dt="2022-12-24T15:34:09.905" v="66" actId="478"/>
          <ac:picMkLst>
            <pc:docMk/>
            <pc:sldMk cId="2958789862" sldId="264"/>
            <ac:picMk id="3" creationId="{A1201C53-ED6A-A381-D64A-82D72554547A}"/>
          </ac:picMkLst>
        </pc:picChg>
        <pc:picChg chg="add mod">
          <ac:chgData name="Manish Pandey" userId="2241756c-a19b-4cbb-a179-bf6ad7c6d48a" providerId="ADAL" clId="{3F293620-16EE-4B59-A2B4-AA34C22FFCD5}" dt="2022-12-24T15:34:14.218" v="69" actId="962"/>
          <ac:picMkLst>
            <pc:docMk/>
            <pc:sldMk cId="2958789862" sldId="264"/>
            <ac:picMk id="5" creationId="{2765E9B3-2787-0E1B-665E-0B0F994E68C8}"/>
          </ac:picMkLst>
        </pc:picChg>
        <pc:picChg chg="del">
          <ac:chgData name="Manish Pandey" userId="2241756c-a19b-4cbb-a179-bf6ad7c6d48a" providerId="ADAL" clId="{3F293620-16EE-4B59-A2B4-AA34C22FFCD5}" dt="2022-12-24T15:34:07.575" v="62" actId="478"/>
          <ac:picMkLst>
            <pc:docMk/>
            <pc:sldMk cId="2958789862" sldId="264"/>
            <ac:picMk id="7" creationId="{0501471E-0F9F-DBE5-B22D-229658FC5185}"/>
          </ac:picMkLst>
        </pc:picChg>
      </pc:sldChg>
      <pc:sldChg chg="addSp delSp modSp add mod delAnim">
        <pc:chgData name="Manish Pandey" userId="2241756c-a19b-4cbb-a179-bf6ad7c6d48a" providerId="ADAL" clId="{3F293620-16EE-4B59-A2B4-AA34C22FFCD5}" dt="2022-12-24T15:34:17.469" v="73" actId="962"/>
        <pc:sldMkLst>
          <pc:docMk/>
          <pc:sldMk cId="4186808356" sldId="265"/>
        </pc:sldMkLst>
        <pc:picChg chg="add mod">
          <ac:chgData name="Manish Pandey" userId="2241756c-a19b-4cbb-a179-bf6ad7c6d48a" providerId="ADAL" clId="{3F293620-16EE-4B59-A2B4-AA34C22FFCD5}" dt="2022-12-24T15:34:17.469" v="73" actId="962"/>
          <ac:picMkLst>
            <pc:docMk/>
            <pc:sldMk cId="4186808356" sldId="265"/>
            <ac:picMk id="3" creationId="{2829CC2C-2460-BC97-0CDF-B63CF5C0B87A}"/>
          </ac:picMkLst>
        </pc:picChg>
        <pc:picChg chg="del">
          <ac:chgData name="Manish Pandey" userId="2241756c-a19b-4cbb-a179-bf6ad7c6d48a" providerId="ADAL" clId="{3F293620-16EE-4B59-A2B4-AA34C22FFCD5}" dt="2022-12-24T15:34:16.076" v="70" actId="478"/>
          <ac:picMkLst>
            <pc:docMk/>
            <pc:sldMk cId="4186808356" sldId="265"/>
            <ac:picMk id="7" creationId="{0501471E-0F9F-DBE5-B22D-229658FC5185}"/>
          </ac:picMkLst>
        </pc:picChg>
      </pc:sldChg>
      <pc:sldChg chg="addSp delSp modSp add mod delAnim">
        <pc:chgData name="Manish Pandey" userId="2241756c-a19b-4cbb-a179-bf6ad7c6d48a" providerId="ADAL" clId="{3F293620-16EE-4B59-A2B4-AA34C22FFCD5}" dt="2022-12-24T15:33:52.639" v="57" actId="962"/>
        <pc:sldMkLst>
          <pc:docMk/>
          <pc:sldMk cId="4162288770" sldId="266"/>
        </pc:sldMkLst>
        <pc:picChg chg="add mod">
          <ac:chgData name="Manish Pandey" userId="2241756c-a19b-4cbb-a179-bf6ad7c6d48a" providerId="ADAL" clId="{3F293620-16EE-4B59-A2B4-AA34C22FFCD5}" dt="2022-12-24T15:33:52.639" v="57" actId="962"/>
          <ac:picMkLst>
            <pc:docMk/>
            <pc:sldMk cId="4162288770" sldId="266"/>
            <ac:picMk id="3" creationId="{F93D8D0A-E02C-C619-89C2-EDE8C664EF75}"/>
          </ac:picMkLst>
        </pc:picChg>
        <pc:picChg chg="del">
          <ac:chgData name="Manish Pandey" userId="2241756c-a19b-4cbb-a179-bf6ad7c6d48a" providerId="ADAL" clId="{3F293620-16EE-4B59-A2B4-AA34C22FFCD5}" dt="2022-12-24T15:33:51.335" v="54" actId="478"/>
          <ac:picMkLst>
            <pc:docMk/>
            <pc:sldMk cId="4162288770" sldId="266"/>
            <ac:picMk id="7" creationId="{0501471E-0F9F-DBE5-B22D-229658FC5185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B40C-7146-DA8A-08D4-DACB20279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EBC012-612F-39F8-4D99-BEA821E67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96985-4ECB-459C-ACD4-266264580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368B9-0A0F-D65D-ADDA-3B450814E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4EC85-AA6B-7D0E-6079-41F8EED49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628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DCF65-D17F-0E44-D711-C8B1A37B4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FE977D-D7E5-F2C7-1670-5CA71C233A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6F365-6C54-F2F5-3ABD-0D25DFA46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9D7F-6025-5EF9-765B-EE212FEBE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9B0AF-1D64-D4BC-5A7C-A18BA39F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5802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414614-FE94-21CD-4930-8420572788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4A50CE-9198-5BD5-F15B-EA54727432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06578-7B81-0EFF-3069-12D36F8A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A7B81-E8A4-852E-3EE7-04B5D7E7B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0A7CA-F52C-AD96-4872-349668FA2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984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8E183-4973-C42E-F4B1-FF8CBCEB1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FEF95-0927-059E-5C4B-79F0FC724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0AB5C-219C-DFE0-467F-82F2BCEBB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CF5C5-A57B-207C-4EFF-FA02BAAD9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D6972-DA02-2B3E-B748-7659D450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105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384E-4F31-D330-6AD0-24A818D7F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3A839-D230-22AB-11A1-86A7873C3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11263-5664-E095-1897-2823FCD3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98907-9CE4-F93C-69AB-DA2438B1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A0756-AA41-B0AC-9968-8A41AC0CA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0827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C02F-1A44-6429-16C3-3CEA07109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07636-AB07-6AF3-AA8E-CE99B6E9D6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B3178-4F76-D8D4-31D0-55DD2129F6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5EB9D-E4A5-C9C1-21B9-CEAFF0997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F7133-4939-F3BA-A97F-0544C0DC2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65A85D-8067-E7C3-F43F-583A81760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900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6C829-9B83-B77D-6996-5B6066F72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CDFA7-AF2A-CD9E-7811-5F1307029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9336C7-3D6F-8A81-95BF-95721C288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C035C-4363-C125-DA34-B2DAF051AB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0C68FD-7AFD-D323-5D35-28C113A71D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D089F-1682-3BE1-37BD-1CDF3CD89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0962FF-27E3-2A3D-BBD2-FD86F662B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514593-E996-A878-09E8-1795DD0A7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885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54D2A-83DE-A9F4-921C-70C721A46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D11968-6049-8A2F-D34A-B63144766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3D42A-74C2-A50F-2445-0C13A597F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4A75BE-87E4-4AC0-48DD-06375A693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169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158254-63FB-3305-5148-C91ED023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D01744-6488-5216-30F2-19EE152B1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59960-31D4-DD47-0A63-8281EC4BE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0318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F34F6-7919-15F6-094B-45F188D6E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46981-9578-E8D2-990C-036499C64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E622AA-892D-0CAD-3736-C5A82F9EF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48AC4F-941B-5B25-79B8-21103D7CB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8D65E-E510-3611-2904-0D19E3A03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CD0B62-5A7A-42E3-03BA-36D088683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7751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D1075-D1D7-84D1-B3A6-042244F49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BFDD31-F75B-EE93-DF4E-0A338853D8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41267E-42D9-BAB5-A200-6830A0F49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7D639-60BC-4CBE-0729-777ED2736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D0FDD2-7B2D-200C-B48E-F51FBFA1E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DC219-8514-270B-D2B6-F27CACE3C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573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2A47E5-0CE0-14AD-5365-912D865E1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B0E803-3E50-D1EE-22E0-49DF0C4F2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BE3A0-56E4-59B0-B33B-E5F18CE82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9F10C-97E0-4555-9C96-B5716A93AF9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2A0FA-373C-3D13-76E2-856FF2587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93553-E5AF-A970-25C0-A01EF05ED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E7B9C-4D0F-469B-9CF5-A8DB7837D3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2965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6DE58-16DF-310C-3343-26DC6E433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2422"/>
            <a:ext cx="8590671" cy="977778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#MENKIBAAT </a:t>
            </a:r>
            <a:endParaRPr lang="en-IN" sz="4800" b="1" dirty="0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545341-B18C-8779-9A00-AB8698A940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8120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1800" dirty="0"/>
              <a:t>As International Men’s Day is around the corner, we have dedicated this campaign towards men’s health issues. As men’s health issue are less discussed with #MENKIBAAT we aim to bring the problems in light, bust the stigma &amp; misconception around and how </a:t>
            </a:r>
            <a:r>
              <a:rPr lang="en-US" sz="1800" dirty="0" err="1"/>
              <a:t>Max@Home</a:t>
            </a:r>
            <a:r>
              <a:rPr lang="en-US" sz="1800" dirty="0"/>
              <a:t> is contributing to cater to their needs. </a:t>
            </a:r>
          </a:p>
          <a:p>
            <a:pPr algn="l"/>
            <a:r>
              <a:rPr lang="en-US" sz="1800" dirty="0"/>
              <a:t>#MENKIBAAT invites men to be more vocal about the problems and seek help whenever they need. 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630713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6DE58-16DF-310C-3343-26DC6E433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2422"/>
            <a:ext cx="8590671" cy="977778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LOGO of #MENKIBAAT</a:t>
            </a:r>
            <a:endParaRPr lang="en-IN" sz="4800" b="1" dirty="0">
              <a:solidFill>
                <a:srgbClr val="FF0000"/>
              </a:solidFill>
            </a:endParaRP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C4A40D2D-38A5-40FD-26F9-386BBE321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49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X MEN KI BAAT Intro">
            <a:hlinkClick r:id="" action="ppaction://media"/>
            <a:extLst>
              <a:ext uri="{FF2B5EF4-FFF2-40B4-BE49-F238E27FC236}">
                <a16:creationId xmlns:a16="http://schemas.microsoft.com/office/drawing/2014/main" id="{0FBF7EBF-7726-3801-12BA-178B450258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9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2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X MENKIBAAT">
            <a:hlinkClick r:id="" action="ppaction://media"/>
            <a:extLst>
              <a:ext uri="{FF2B5EF4-FFF2-40B4-BE49-F238E27FC236}">
                <a16:creationId xmlns:a16="http://schemas.microsoft.com/office/drawing/2014/main" id="{D813C268-CF02-B414-C5B8-9FB88DE7C9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88462" y="271841"/>
            <a:ext cx="6314318" cy="631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822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15E391C9-F518-CADA-CEF4-69855AE05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02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93D8D0A-E02C-C619-89C2-EDE8C664E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288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14EC012F-FFD6-DFD4-A78B-98F0557D8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62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765E9B3-2787-0E1B-665E-0B0F994E6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789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2829CC2C-2460-BC97-0CDF-B63CF5C0B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08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81</Words>
  <Application>Microsoft Office PowerPoint</Application>
  <PresentationFormat>Widescreen</PresentationFormat>
  <Paragraphs>4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#MENKIBAAT </vt:lpstr>
      <vt:lpstr>LOGO of #MENKIBAAT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#MENKIBAAT </dc:title>
  <dc:creator>Manish Pandey</dc:creator>
  <cp:lastModifiedBy>Manish Pandey</cp:lastModifiedBy>
  <cp:revision>1</cp:revision>
  <dcterms:created xsi:type="dcterms:W3CDTF">2022-11-14T10:22:40Z</dcterms:created>
  <dcterms:modified xsi:type="dcterms:W3CDTF">2022-12-24T15:34:27Z</dcterms:modified>
</cp:coreProperties>
</file>

<file path=docProps/thumbnail.jpeg>
</file>